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45"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106" d="100"/>
          <a:sy n="106" d="100"/>
        </p:scale>
        <p:origin x="91" y="120"/>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2024/4/3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4/3/2024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3.png"/><Relationship Id="rId18" Type="http://schemas.openxmlformats.org/officeDocument/2006/relationships/image" Target="../media/image56.wmf"/><Relationship Id="rId3" Type="http://schemas.openxmlformats.org/officeDocument/2006/relationships/oleObject" Target="../embeddings/oleObject35.bin"/><Relationship Id="rId21" Type="http://schemas.openxmlformats.org/officeDocument/2006/relationships/image" Target="../media/image58.wmf"/><Relationship Id="rId7" Type="http://schemas.openxmlformats.org/officeDocument/2006/relationships/oleObject" Target="../embeddings/oleObject37.bin"/><Relationship Id="rId12" Type="http://schemas.openxmlformats.org/officeDocument/2006/relationships/image" Target="../media/image54.wmf"/><Relationship Id="rId17" Type="http://schemas.openxmlformats.org/officeDocument/2006/relationships/oleObject" Target="../embeddings/oleObject41.bin"/><Relationship Id="rId2" Type="http://schemas.openxmlformats.org/officeDocument/2006/relationships/image" Target="../media/image49.png"/><Relationship Id="rId16" Type="http://schemas.openxmlformats.org/officeDocument/2006/relationships/image" Target="../media/image55.wmf"/><Relationship Id="rId20"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0.bin"/><Relationship Id="rId10" Type="http://schemas.openxmlformats.org/officeDocument/2006/relationships/image" Target="../media/image53.wmf"/><Relationship Id="rId19" Type="http://schemas.openxmlformats.org/officeDocument/2006/relationships/image" Target="../media/image57.png"/><Relationship Id="rId4" Type="http://schemas.openxmlformats.org/officeDocument/2006/relationships/image" Target="../media/image50.wmf"/><Relationship Id="rId9" Type="http://schemas.openxmlformats.org/officeDocument/2006/relationships/oleObject" Target="../embeddings/oleObject38.bin"/><Relationship Id="rId1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7.bin"/><Relationship Id="rId3" Type="http://schemas.openxmlformats.org/officeDocument/2006/relationships/oleObject" Target="../embeddings/oleObject43.bin"/><Relationship Id="rId7" Type="http://schemas.openxmlformats.org/officeDocument/2006/relationships/oleObject" Target="../embeddings/oleObject44.bin"/><Relationship Id="rId12" Type="http://schemas.openxmlformats.org/officeDocument/2006/relationships/image" Target="../media/image63.w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oleObject" Target="../embeddings/oleObject46.bin"/><Relationship Id="rId5" Type="http://schemas.openxmlformats.org/officeDocument/2006/relationships/image" Target="../media/image3.png"/><Relationship Id="rId15" Type="http://schemas.openxmlformats.org/officeDocument/2006/relationships/image" Target="../media/image49.png"/><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45.bin"/><Relationship Id="rId14" Type="http://schemas.openxmlformats.org/officeDocument/2006/relationships/image" Target="../media/image6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0.wmf"/><Relationship Id="rId18" Type="http://schemas.openxmlformats.org/officeDocument/2006/relationships/oleObject" Target="../embeddings/oleObject55.bin"/><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3.bin"/><Relationship Id="rId17" Type="http://schemas.openxmlformats.org/officeDocument/2006/relationships/image" Target="../media/image60.wmf"/><Relationship Id="rId2" Type="http://schemas.openxmlformats.org/officeDocument/2006/relationships/oleObject" Target="../embeddings/oleObject48.bin"/><Relationship Id="rId16" Type="http://schemas.openxmlformats.org/officeDocument/2006/relationships/oleObject" Target="../embeddings/oleObject54.bin"/><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15.svg"/><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68.wmf"/><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7.wmf"/><Relationship Id="rId3" Type="http://schemas.openxmlformats.org/officeDocument/2006/relationships/image" Target="../media/image73.wmf"/><Relationship Id="rId7" Type="http://schemas.openxmlformats.org/officeDocument/2006/relationships/image" Target="../media/image75.wmf"/><Relationship Id="rId12" Type="http://schemas.openxmlformats.org/officeDocument/2006/relationships/oleObject" Target="../embeddings/oleObject60.bin"/><Relationship Id="rId17" Type="http://schemas.openxmlformats.org/officeDocument/2006/relationships/image" Target="../media/image78.wmf"/><Relationship Id="rId2" Type="http://schemas.openxmlformats.org/officeDocument/2006/relationships/oleObject" Target="../embeddings/oleObject56.bin"/><Relationship Id="rId16" Type="http://schemas.openxmlformats.org/officeDocument/2006/relationships/oleObject" Target="../embeddings/oleObject61.bin"/><Relationship Id="rId1" Type="http://schemas.openxmlformats.org/officeDocument/2006/relationships/slideLayout" Target="../slideLayouts/slideLayout2.xml"/><Relationship Id="rId6" Type="http://schemas.openxmlformats.org/officeDocument/2006/relationships/oleObject" Target="../embeddings/oleObject58.bin"/><Relationship Id="rId11" Type="http://schemas.openxmlformats.org/officeDocument/2006/relationships/image" Target="../media/image15.svg"/><Relationship Id="rId5" Type="http://schemas.openxmlformats.org/officeDocument/2006/relationships/image" Target="../media/image74.wmf"/><Relationship Id="rId15" Type="http://schemas.openxmlformats.org/officeDocument/2006/relationships/image" Target="../media/image71.jpeg"/><Relationship Id="rId10" Type="http://schemas.openxmlformats.org/officeDocument/2006/relationships/image" Target="../media/image14.png"/><Relationship Id="rId4" Type="http://schemas.openxmlformats.org/officeDocument/2006/relationships/oleObject" Target="../embeddings/oleObject57.bin"/><Relationship Id="rId9" Type="http://schemas.openxmlformats.org/officeDocument/2006/relationships/image" Target="../media/image76.wmf"/><Relationship Id="rId1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a:solidFill>
                  <a:schemeClr val="tx1"/>
                </a:solidFill>
                <a:latin typeface="华文行楷" panose="02010800040101010101" pitchFamily="2" charset="-122"/>
                <a:ea typeface="华文行楷" panose="02010800040101010101" pitchFamily="2" charset="-122"/>
                <a:sym typeface="+mn-ea"/>
              </a:rPr>
              <a:t>in </a:t>
            </a:r>
            <a:r>
              <a:rPr lang="en-US" altLang="zh-CN" sz="2400" b="1">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2024</a:t>
            </a:r>
            <a:endPar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06702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rgbClr val="FF0000"/>
                </a:solidFill>
                <a:latin typeface="微软雅黑" panose="020B0503020204020204" pitchFamily="34" charset="-122"/>
                <a:ea typeface="微软雅黑" panose="020B0503020204020204" pitchFamily="34" charset="-122"/>
                <a:sym typeface="+mn-ea"/>
              </a:rPr>
              <a:t>位置误差椭球矩阵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BACC59E-1C77-3812-26D8-61325C3125C6}"/>
              </a:ext>
            </a:extLst>
          </p:cNvPr>
          <p:cNvPicPr>
            <a:picLocks noChangeAspect="1"/>
          </p:cNvPicPr>
          <p:nvPr/>
        </p:nvPicPr>
        <p:blipFill>
          <a:blip r:embed="rId2"/>
          <a:stretch>
            <a:fillRect/>
          </a:stretch>
        </p:blipFill>
        <p:spPr>
          <a:xfrm>
            <a:off x="8164038" y="4047037"/>
            <a:ext cx="3172975" cy="2611859"/>
          </a:xfrm>
          <a:prstGeom prst="rect">
            <a:avLst/>
          </a:prstGeom>
        </p:spPr>
      </p:pic>
      <p:sp>
        <p:nvSpPr>
          <p:cNvPr id="3" name="矩形 2"/>
          <p:cNvSpPr/>
          <p:nvPr/>
        </p:nvSpPr>
        <p:spPr>
          <a:xfrm>
            <a:off x="407987" y="1052513"/>
            <a:ext cx="11376025" cy="57164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342900" indent="-342900" fontAlgn="auto">
              <a:lnSpc>
                <a:spcPct val="150000"/>
              </a:lnSpc>
              <a:spcAft>
                <a:spcPts val="0"/>
              </a:spcAft>
              <a:buFont typeface="Arial" panose="020B0604020202020204" pitchFamily="34" charset="0"/>
              <a:buChar char="•"/>
            </a:pP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lvl="1">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211729820"/>
              </p:ext>
            </p:extLst>
          </p:nvPr>
        </p:nvGraphicFramePr>
        <p:xfrm>
          <a:off x="3006631" y="1649011"/>
          <a:ext cx="1245236" cy="403860"/>
        </p:xfrm>
        <a:graphic>
          <a:graphicData uri="http://schemas.openxmlformats.org/presentationml/2006/ole">
            <mc:AlternateContent xmlns:mc="http://schemas.openxmlformats.org/markup-compatibility/2006">
              <mc:Choice xmlns:v="urn:schemas-microsoft-com:vml" Requires="v">
                <p:oleObj name="AxMath" r:id="rId3" imgW="587160" imgH="190800" progId="Equation.AxMath">
                  <p:embed/>
                </p:oleObj>
              </mc:Choice>
              <mc:Fallback>
                <p:oleObj name="AxMath" r:id="rId3" imgW="587160" imgH="19080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4"/>
                      <a:stretch>
                        <a:fillRect/>
                      </a:stretch>
                    </p:blipFill>
                    <p:spPr>
                      <a:xfrm>
                        <a:off x="3006631" y="1649011"/>
                        <a:ext cx="1245236" cy="40386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3526562904"/>
              </p:ext>
            </p:extLst>
          </p:nvPr>
        </p:nvGraphicFramePr>
        <p:xfrm>
          <a:off x="2314591" y="3264642"/>
          <a:ext cx="3421856" cy="608838"/>
        </p:xfrm>
        <a:graphic>
          <a:graphicData uri="http://schemas.openxmlformats.org/presentationml/2006/ole">
            <mc:AlternateContent xmlns:mc="http://schemas.openxmlformats.org/markup-compatibility/2006">
              <mc:Choice xmlns:v="urn:schemas-microsoft-com:vml" Requires="v">
                <p:oleObj name="AxMath" r:id="rId5" imgW="2021040" imgH="358920" progId="Equation.AxMath">
                  <p:embed/>
                </p:oleObj>
              </mc:Choice>
              <mc:Fallback>
                <p:oleObj name="AxMath" r:id="rId5" imgW="2021040" imgH="358920" progId="Equation.AxMath">
                  <p:embed/>
                  <p:pic>
                    <p:nvPicPr>
                      <p:cNvPr id="14" name="对象 13">
                        <a:extLst>
                          <a:ext uri="{FF2B5EF4-FFF2-40B4-BE49-F238E27FC236}">
                            <a16:creationId xmlns:a16="http://schemas.microsoft.com/office/drawing/2014/main" id="{87DCC6B0-2741-421C-19FA-36CB04D4C1D3}"/>
                          </a:ext>
                        </a:extLst>
                      </p:cNvPr>
                      <p:cNvPicPr/>
                      <p:nvPr/>
                    </p:nvPicPr>
                    <p:blipFill>
                      <a:blip r:embed="rId6"/>
                      <a:stretch>
                        <a:fillRect/>
                      </a:stretch>
                    </p:blipFill>
                    <p:spPr>
                      <a:xfrm>
                        <a:off x="2314591" y="3264642"/>
                        <a:ext cx="3421856" cy="6088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570158396"/>
              </p:ext>
            </p:extLst>
          </p:nvPr>
        </p:nvGraphicFramePr>
        <p:xfrm>
          <a:off x="3289572" y="4047037"/>
          <a:ext cx="1096714" cy="642438"/>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8"/>
                      <a:stretch>
                        <a:fillRect/>
                      </a:stretch>
                    </p:blipFill>
                    <p:spPr>
                      <a:xfrm>
                        <a:off x="3289572" y="4047037"/>
                        <a:ext cx="1096714" cy="6424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2022707421"/>
              </p:ext>
            </p:extLst>
          </p:nvPr>
        </p:nvGraphicFramePr>
        <p:xfrm>
          <a:off x="2989810" y="4743435"/>
          <a:ext cx="1653136" cy="325251"/>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6" name="对象 5">
                        <a:extLst>
                          <a:ext uri="{FF2B5EF4-FFF2-40B4-BE49-F238E27FC236}">
                            <a16:creationId xmlns:a16="http://schemas.microsoft.com/office/drawing/2014/main" id="{859C7011-FFEF-368D-A41D-C74E7D9701C8}"/>
                          </a:ext>
                        </a:extLst>
                      </p:cNvPr>
                      <p:cNvPicPr/>
                      <p:nvPr/>
                    </p:nvPicPr>
                    <p:blipFill>
                      <a:blip r:embed="rId10"/>
                      <a:stretch>
                        <a:fillRect/>
                      </a:stretch>
                    </p:blipFill>
                    <p:spPr>
                      <a:xfrm>
                        <a:off x="2989810" y="4743435"/>
                        <a:ext cx="1653136" cy="3252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897584297"/>
              </p:ext>
            </p:extLst>
          </p:nvPr>
        </p:nvGraphicFramePr>
        <p:xfrm>
          <a:off x="1671638" y="5599113"/>
          <a:ext cx="5448300" cy="615950"/>
        </p:xfrm>
        <a:graphic>
          <a:graphicData uri="http://schemas.openxmlformats.org/presentationml/2006/ole">
            <mc:AlternateContent xmlns:mc="http://schemas.openxmlformats.org/markup-compatibility/2006">
              <mc:Choice xmlns:v="urn:schemas-microsoft-com:vml" Requires="v">
                <p:oleObj name="AxMath" r:id="rId11" imgW="3218040" imgH="363960" progId="Equation.AxMath">
                  <p:embed/>
                </p:oleObj>
              </mc:Choice>
              <mc:Fallback>
                <p:oleObj name="AxMath" r:id="rId11" imgW="3218040" imgH="363960" progId="Equation.AxMath">
                  <p:embed/>
                  <p:pic>
                    <p:nvPicPr>
                      <p:cNvPr id="8" name="对象 7">
                        <a:extLst>
                          <a:ext uri="{FF2B5EF4-FFF2-40B4-BE49-F238E27FC236}">
                            <a16:creationId xmlns:a16="http://schemas.microsoft.com/office/drawing/2014/main" id="{ED661B87-D36F-B9A7-798E-C57107FC9AA9}"/>
                          </a:ext>
                        </a:extLst>
                      </p:cNvPr>
                      <p:cNvPicPr/>
                      <p:nvPr/>
                    </p:nvPicPr>
                    <p:blipFill>
                      <a:blip r:embed="rId12"/>
                      <a:stretch>
                        <a:fillRect/>
                      </a:stretch>
                    </p:blipFill>
                    <p:spPr>
                      <a:xfrm>
                        <a:off x="1671638" y="5599113"/>
                        <a:ext cx="5448300" cy="615950"/>
                      </a:xfrm>
                      <a:prstGeom prst="rect">
                        <a:avLst/>
                      </a:prstGeom>
                    </p:spPr>
                  </p:pic>
                </p:oleObj>
              </mc:Fallback>
            </mc:AlternateContent>
          </a:graphicData>
        </a:graphic>
      </p:graphicFrame>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1200"/>
            <a:ext cx="571360" cy="571360"/>
          </a:xfrm>
          <a:prstGeom prst="rect">
            <a:avLst/>
          </a:prstGeom>
        </p:spPr>
      </p:pic>
      <p:graphicFrame>
        <p:nvGraphicFramePr>
          <p:cNvPr id="7" name="对象 6">
            <a:extLst>
              <a:ext uri="{FF2B5EF4-FFF2-40B4-BE49-F238E27FC236}">
                <a16:creationId xmlns:a16="http://schemas.microsoft.com/office/drawing/2014/main" id="{C89039B5-7866-F0C7-A5C2-2C2E6808A43E}"/>
              </a:ext>
            </a:extLst>
          </p:cNvPr>
          <p:cNvGraphicFramePr>
            <a:graphicFrameLocks noChangeAspect="1"/>
          </p:cNvGraphicFramePr>
          <p:nvPr>
            <p:extLst>
              <p:ext uri="{D42A27DB-BD31-4B8C-83A1-F6EECF244321}">
                <p14:modId xmlns:p14="http://schemas.microsoft.com/office/powerpoint/2010/main" val="1479726218"/>
              </p:ext>
            </p:extLst>
          </p:nvPr>
        </p:nvGraphicFramePr>
        <p:xfrm>
          <a:off x="1974850" y="2535238"/>
          <a:ext cx="1801813" cy="671512"/>
        </p:xfrm>
        <a:graphic>
          <a:graphicData uri="http://schemas.openxmlformats.org/presentationml/2006/ole">
            <mc:AlternateContent xmlns:mc="http://schemas.openxmlformats.org/markup-compatibility/2006">
              <mc:Choice xmlns:v="urn:schemas-microsoft-com:vml" Requires="v">
                <p:oleObj name="AxMath" r:id="rId15" imgW="939600" imgH="351360" progId="Equation.AxMath">
                  <p:embed/>
                </p:oleObj>
              </mc:Choice>
              <mc:Fallback>
                <p:oleObj name="AxMath" r:id="rId15" imgW="939600" imgH="35136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6"/>
                      <a:stretch>
                        <a:fillRect/>
                      </a:stretch>
                    </p:blipFill>
                    <p:spPr>
                      <a:xfrm>
                        <a:off x="1974850" y="2535238"/>
                        <a:ext cx="1801813" cy="6715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BCCA78-F9ED-7612-892C-770BCE66DDBC}"/>
              </a:ext>
            </a:extLst>
          </p:cNvPr>
          <p:cNvGraphicFramePr>
            <a:graphicFrameLocks noChangeAspect="1"/>
          </p:cNvGraphicFramePr>
          <p:nvPr>
            <p:extLst>
              <p:ext uri="{D42A27DB-BD31-4B8C-83A1-F6EECF244321}">
                <p14:modId xmlns:p14="http://schemas.microsoft.com/office/powerpoint/2010/main" val="2488434987"/>
              </p:ext>
            </p:extLst>
          </p:nvPr>
        </p:nvGraphicFramePr>
        <p:xfrm>
          <a:off x="4292600" y="2676525"/>
          <a:ext cx="1908175" cy="365125"/>
        </p:xfrm>
        <a:graphic>
          <a:graphicData uri="http://schemas.openxmlformats.org/presentationml/2006/ole">
            <mc:AlternateContent xmlns:mc="http://schemas.openxmlformats.org/markup-compatibility/2006">
              <mc:Choice xmlns:v="urn:schemas-microsoft-com:vml" Requires="v">
                <p:oleObj name="AxMath" r:id="rId17" imgW="994320" imgH="190440" progId="Equation.AxMath">
                  <p:embed/>
                </p:oleObj>
              </mc:Choice>
              <mc:Fallback>
                <p:oleObj name="AxMath" r:id="rId17" imgW="994320" imgH="19044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8"/>
                      <a:stretch>
                        <a:fillRect/>
                      </a:stretch>
                    </p:blipFill>
                    <p:spPr>
                      <a:xfrm>
                        <a:off x="4292600" y="2676525"/>
                        <a:ext cx="1908175" cy="365125"/>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C90AD2A7-492D-6073-73E4-E824E3C9A2E5}"/>
              </a:ext>
            </a:extLst>
          </p:cNvPr>
          <p:cNvPicPr>
            <a:picLocks noChangeAspect="1"/>
          </p:cNvPicPr>
          <p:nvPr/>
        </p:nvPicPr>
        <p:blipFill>
          <a:blip r:embed="rId19"/>
          <a:stretch>
            <a:fillRect/>
          </a:stretch>
        </p:blipFill>
        <p:spPr>
          <a:xfrm>
            <a:off x="7940134" y="810371"/>
            <a:ext cx="3880687" cy="3387819"/>
          </a:xfrm>
          <a:prstGeom prst="rect">
            <a:avLst/>
          </a:prstGeom>
        </p:spPr>
      </p:pic>
      <p:graphicFrame>
        <p:nvGraphicFramePr>
          <p:cNvPr id="11" name="对象 10">
            <a:extLst>
              <a:ext uri="{FF2B5EF4-FFF2-40B4-BE49-F238E27FC236}">
                <a16:creationId xmlns:a16="http://schemas.microsoft.com/office/drawing/2014/main" id="{77660B75-D932-995A-8757-FB1527511DB9}"/>
              </a:ext>
            </a:extLst>
          </p:cNvPr>
          <p:cNvGraphicFramePr>
            <a:graphicFrameLocks noChangeAspect="1"/>
          </p:cNvGraphicFramePr>
          <p:nvPr>
            <p:extLst>
              <p:ext uri="{D42A27DB-BD31-4B8C-83A1-F6EECF244321}">
                <p14:modId xmlns:p14="http://schemas.microsoft.com/office/powerpoint/2010/main" val="845768121"/>
              </p:ext>
            </p:extLst>
          </p:nvPr>
        </p:nvGraphicFramePr>
        <p:xfrm>
          <a:off x="6677773" y="1466766"/>
          <a:ext cx="1225552" cy="526791"/>
        </p:xfrm>
        <a:graphic>
          <a:graphicData uri="http://schemas.openxmlformats.org/presentationml/2006/ole">
            <mc:AlternateContent xmlns:mc="http://schemas.openxmlformats.org/markup-compatibility/2006">
              <mc:Choice xmlns:v="urn:schemas-microsoft-com:vml" Requires="v">
                <p:oleObj name="AxMath" r:id="rId20" imgW="465480" imgH="199800" progId="Equation.AxMath">
                  <p:embed/>
                </p:oleObj>
              </mc:Choice>
              <mc:Fallback>
                <p:oleObj name="AxMath" r:id="rId20" imgW="465480" imgH="199800" progId="Equation.AxMath">
                  <p:embed/>
                  <p:pic>
                    <p:nvPicPr>
                      <p:cNvPr id="9" name="对象 8">
                        <a:extLst>
                          <a:ext uri="{FF2B5EF4-FFF2-40B4-BE49-F238E27FC236}">
                            <a16:creationId xmlns:a16="http://schemas.microsoft.com/office/drawing/2014/main" id="{7EBCCA78-F9ED-7612-892C-770BCE66DDBC}"/>
                          </a:ext>
                        </a:extLst>
                      </p:cNvPr>
                      <p:cNvPicPr/>
                      <p:nvPr/>
                    </p:nvPicPr>
                    <p:blipFill>
                      <a:blip r:embed="rId21"/>
                      <a:stretch>
                        <a:fillRect/>
                      </a:stretch>
                    </p:blipFill>
                    <p:spPr>
                      <a:xfrm>
                        <a:off x="6677773" y="1466766"/>
                        <a:ext cx="1225552" cy="526791"/>
                      </a:xfrm>
                      <a:prstGeom prst="rect">
                        <a:avLst/>
                      </a:prstGeom>
                    </p:spPr>
                  </p:pic>
                </p:oleObj>
              </mc:Fallback>
            </mc:AlternateContent>
          </a:graphicData>
        </a:graphic>
      </p:graphicFrame>
    </p:spTree>
    <p:extLst>
      <p:ext uri="{BB962C8B-B14F-4D97-AF65-F5344CB8AC3E}">
        <p14:creationId xmlns:p14="http://schemas.microsoft.com/office/powerpoint/2010/main" val="1581345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4625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交会平面的误差椭球旋转（</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Jacobi</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旋转后的对角化矩阵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3" imgW="1829520" imgH="236520" progId="Equation.AxMath">
                  <p:embed/>
                </p:oleObj>
              </mc:Choice>
              <mc:Fallback>
                <p:oleObj name="AxMath" r:id="rId3"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4"/>
                      <a:stretch>
                        <a:fillRect/>
                      </a:stretch>
                    </p:blipFill>
                    <p:spPr>
                      <a:xfrm>
                        <a:off x="9390946" y="6049639"/>
                        <a:ext cx="2598182" cy="336049"/>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11200"/>
            <a:ext cx="571360" cy="571360"/>
          </a:xfrm>
          <a:prstGeom prst="rect">
            <a:avLst/>
          </a:prstGeom>
        </p:spPr>
      </p:pic>
      <p:graphicFrame>
        <p:nvGraphicFramePr>
          <p:cNvPr id="19" name="对象 18">
            <a:extLst>
              <a:ext uri="{FF2B5EF4-FFF2-40B4-BE49-F238E27FC236}">
                <a16:creationId xmlns:a16="http://schemas.microsoft.com/office/drawing/2014/main" id="{CC4062A3-3185-F3D0-8EA1-E70F13D36DBA}"/>
              </a:ext>
            </a:extLst>
          </p:cNvPr>
          <p:cNvGraphicFramePr>
            <a:graphicFrameLocks noChangeAspect="1"/>
          </p:cNvGraphicFramePr>
          <p:nvPr>
            <p:extLst>
              <p:ext uri="{D42A27DB-BD31-4B8C-83A1-F6EECF244321}">
                <p14:modId xmlns:p14="http://schemas.microsoft.com/office/powerpoint/2010/main" val="915016805"/>
              </p:ext>
            </p:extLst>
          </p:nvPr>
        </p:nvGraphicFramePr>
        <p:xfrm>
          <a:off x="1831604" y="4175241"/>
          <a:ext cx="2809875" cy="746125"/>
        </p:xfrm>
        <a:graphic>
          <a:graphicData uri="http://schemas.openxmlformats.org/presentationml/2006/ole">
            <mc:AlternateContent xmlns:mc="http://schemas.openxmlformats.org/markup-compatibility/2006">
              <mc:Choice xmlns:v="urn:schemas-microsoft-com:vml" Requires="v">
                <p:oleObj name="AxMath" r:id="rId7" imgW="1405440" imgH="373680" progId="Equation.AxMath">
                  <p:embed/>
                </p:oleObj>
              </mc:Choice>
              <mc:Fallback>
                <p:oleObj name="AxMath" r:id="rId7" imgW="1405440" imgH="373680" progId="Equation.AxMath">
                  <p:embed/>
                  <p:pic>
                    <p:nvPicPr>
                      <p:cNvPr id="0" name=""/>
                      <p:cNvPicPr/>
                      <p:nvPr/>
                    </p:nvPicPr>
                    <p:blipFill>
                      <a:blip r:embed="rId8"/>
                      <a:stretch>
                        <a:fillRect/>
                      </a:stretch>
                    </p:blipFill>
                    <p:spPr>
                      <a:xfrm>
                        <a:off x="1831604" y="4175241"/>
                        <a:ext cx="2809875" cy="7461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62BD8C6-2777-B697-5994-AE3A076A2985}"/>
              </a:ext>
            </a:extLst>
          </p:cNvPr>
          <p:cNvGraphicFramePr>
            <a:graphicFrameLocks noChangeAspect="1"/>
          </p:cNvGraphicFramePr>
          <p:nvPr>
            <p:extLst>
              <p:ext uri="{D42A27DB-BD31-4B8C-83A1-F6EECF244321}">
                <p14:modId xmlns:p14="http://schemas.microsoft.com/office/powerpoint/2010/main" val="1439293329"/>
              </p:ext>
            </p:extLst>
          </p:nvPr>
        </p:nvGraphicFramePr>
        <p:xfrm>
          <a:off x="2640674" y="2341678"/>
          <a:ext cx="2381250" cy="746125"/>
        </p:xfrm>
        <a:graphic>
          <a:graphicData uri="http://schemas.openxmlformats.org/presentationml/2006/ole">
            <mc:AlternateContent xmlns:mc="http://schemas.openxmlformats.org/markup-compatibility/2006">
              <mc:Choice xmlns:v="urn:schemas-microsoft-com:vml" Requires="v">
                <p:oleObj name="AxMath" r:id="rId9" imgW="1190520" imgH="373680" progId="Equation.AxMath">
                  <p:embed/>
                </p:oleObj>
              </mc:Choice>
              <mc:Fallback>
                <p:oleObj name="AxMath" r:id="rId9" imgW="1190520" imgH="37368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0"/>
                      <a:stretch>
                        <a:fillRect/>
                      </a:stretch>
                    </p:blipFill>
                    <p:spPr>
                      <a:xfrm>
                        <a:off x="2640674" y="2341678"/>
                        <a:ext cx="2381250" cy="7461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87F87A50-2679-9464-FA57-4753A46865E4}"/>
              </a:ext>
            </a:extLst>
          </p:cNvPr>
          <p:cNvGraphicFramePr>
            <a:graphicFrameLocks noChangeAspect="1"/>
          </p:cNvGraphicFramePr>
          <p:nvPr>
            <p:extLst>
              <p:ext uri="{D42A27DB-BD31-4B8C-83A1-F6EECF244321}">
                <p14:modId xmlns:p14="http://schemas.microsoft.com/office/powerpoint/2010/main" val="1651420891"/>
              </p:ext>
            </p:extLst>
          </p:nvPr>
        </p:nvGraphicFramePr>
        <p:xfrm>
          <a:off x="5592418" y="4168891"/>
          <a:ext cx="1708150" cy="752475"/>
        </p:xfrm>
        <a:graphic>
          <a:graphicData uri="http://schemas.openxmlformats.org/presentationml/2006/ole">
            <mc:AlternateContent xmlns:mc="http://schemas.openxmlformats.org/markup-compatibility/2006">
              <mc:Choice xmlns:v="urn:schemas-microsoft-com:vml" Requires="v">
                <p:oleObj name="AxMath" r:id="rId11" imgW="854280" imgH="376200" progId="Equation.AxMath">
                  <p:embed/>
                </p:oleObj>
              </mc:Choice>
              <mc:Fallback>
                <p:oleObj name="AxMath" r:id="rId11" imgW="854280" imgH="376200" progId="Equation.AxMath">
                  <p:embed/>
                  <p:pic>
                    <p:nvPicPr>
                      <p:cNvPr id="24" name="对象 23">
                        <a:extLst>
                          <a:ext uri="{FF2B5EF4-FFF2-40B4-BE49-F238E27FC236}">
                            <a16:creationId xmlns:a16="http://schemas.microsoft.com/office/drawing/2014/main" id="{0D8BD111-C1F5-AB83-FCCA-7ECE215A1DF3}"/>
                          </a:ext>
                        </a:extLst>
                      </p:cNvPr>
                      <p:cNvPicPr/>
                      <p:nvPr/>
                    </p:nvPicPr>
                    <p:blipFill>
                      <a:blip r:embed="rId12"/>
                      <a:stretch>
                        <a:fillRect/>
                      </a:stretch>
                    </p:blipFill>
                    <p:spPr>
                      <a:xfrm>
                        <a:off x="5592418" y="4168891"/>
                        <a:ext cx="1708150" cy="7524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FA2375F1-2095-A808-C039-BE2CBF4A1060}"/>
              </a:ext>
            </a:extLst>
          </p:cNvPr>
          <p:cNvGraphicFramePr>
            <a:graphicFrameLocks noChangeAspect="1"/>
          </p:cNvGraphicFramePr>
          <p:nvPr>
            <p:extLst>
              <p:ext uri="{D42A27DB-BD31-4B8C-83A1-F6EECF244321}">
                <p14:modId xmlns:p14="http://schemas.microsoft.com/office/powerpoint/2010/main" val="3128565742"/>
              </p:ext>
            </p:extLst>
          </p:nvPr>
        </p:nvGraphicFramePr>
        <p:xfrm>
          <a:off x="3265143" y="5175527"/>
          <a:ext cx="2327275" cy="904875"/>
        </p:xfrm>
        <a:graphic>
          <a:graphicData uri="http://schemas.openxmlformats.org/presentationml/2006/ole">
            <mc:AlternateContent xmlns:mc="http://schemas.openxmlformats.org/markup-compatibility/2006">
              <mc:Choice xmlns:v="urn:schemas-microsoft-com:vml" Requires="v">
                <p:oleObj name="AxMath" r:id="rId13" imgW="1163520" imgH="452520" progId="Equation.AxMath">
                  <p:embed/>
                </p:oleObj>
              </mc:Choice>
              <mc:Fallback>
                <p:oleObj name="AxMath" r:id="rId13" imgW="1163520" imgH="45252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4"/>
                      <a:stretch>
                        <a:fillRect/>
                      </a:stretch>
                    </p:blipFill>
                    <p:spPr>
                      <a:xfrm>
                        <a:off x="3265143" y="5175527"/>
                        <a:ext cx="2327275" cy="904875"/>
                      </a:xfrm>
                      <a:prstGeom prst="rect">
                        <a:avLst/>
                      </a:prstGeom>
                    </p:spPr>
                  </p:pic>
                </p:oleObj>
              </mc:Fallback>
            </mc:AlternateContent>
          </a:graphicData>
        </a:graphic>
      </p:graphicFrame>
      <p:sp>
        <p:nvSpPr>
          <p:cNvPr id="33" name="箭头: 右 32">
            <a:extLst>
              <a:ext uri="{FF2B5EF4-FFF2-40B4-BE49-F238E27FC236}">
                <a16:creationId xmlns:a16="http://schemas.microsoft.com/office/drawing/2014/main" id="{12AE19C8-6136-947E-FD57-C9A63AF04A1E}"/>
              </a:ext>
            </a:extLst>
          </p:cNvPr>
          <p:cNvSpPr/>
          <p:nvPr/>
        </p:nvSpPr>
        <p:spPr>
          <a:xfrm>
            <a:off x="2359686" y="5483662"/>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E71C94E-9607-741A-3814-909482CCF055}"/>
              </a:ext>
            </a:extLst>
          </p:cNvPr>
          <p:cNvPicPr>
            <a:picLocks noChangeAspect="1"/>
          </p:cNvPicPr>
          <p:nvPr/>
        </p:nvPicPr>
        <p:blipFill>
          <a:blip r:embed="rId15"/>
          <a:stretch>
            <a:fillRect/>
          </a:stretch>
        </p:blipFill>
        <p:spPr>
          <a:xfrm>
            <a:off x="9155360" y="1127150"/>
            <a:ext cx="2674553" cy="2201579"/>
          </a:xfrm>
          <a:prstGeom prst="rect">
            <a:avLst/>
          </a:prstGeom>
        </p:spPr>
      </p:pic>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8" imgW="2023560" imgH="549360" progId="Equation.AxMath">
                  <p:embed/>
                </p:oleObj>
              </mc:Choice>
              <mc:Fallback>
                <p:oleObj name="AxMath" r:id="rId8" imgW="2023560" imgH="549360" progId="Equation.AxMath">
                  <p:embed/>
                  <p:pic>
                    <p:nvPicPr>
                      <p:cNvPr id="0" name=""/>
                      <p:cNvPicPr/>
                      <p:nvPr/>
                    </p:nvPicPr>
                    <p:blipFill>
                      <a:blip r:embed="rId9"/>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0" imgW="1761480" imgH="411120" progId="Equation.AxMath">
                  <p:embed/>
                </p:oleObj>
              </mc:Choice>
              <mc:Fallback>
                <p:oleObj name="AxMath" r:id="rId10"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1"/>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3454404565"/>
              </p:ext>
            </p:extLst>
          </p:nvPr>
        </p:nvGraphicFramePr>
        <p:xfrm>
          <a:off x="7597775" y="4367213"/>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3"/>
                      <a:stretch>
                        <a:fillRect/>
                      </a:stretch>
                    </p:blipFill>
                    <p:spPr>
                      <a:xfrm>
                        <a:off x="7597775" y="4367213"/>
                        <a:ext cx="3498850"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6" imgW="1829520" imgH="236520" progId="Equation.AxMath">
                  <p:embed/>
                </p:oleObj>
              </mc:Choice>
              <mc:Fallback>
                <p:oleObj name="AxMath" r:id="rId16"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7"/>
                      <a:stretch>
                        <a:fillRect/>
                      </a:stretch>
                    </p:blipFill>
                    <p:spPr>
                      <a:xfrm>
                        <a:off x="8372592" y="1001876"/>
                        <a:ext cx="3282000" cy="424494"/>
                      </a:xfrm>
                      <a:prstGeom prst="rect">
                        <a:avLst/>
                      </a:prstGeom>
                      <a:ln>
                        <a:solidFill>
                          <a:srgbClr val="0000FF"/>
                        </a:solidFill>
                      </a:ln>
                    </p:spPr>
                  </p:pic>
                </p:oleObj>
              </mc:Fallback>
            </mc:AlternateContent>
          </a:graphicData>
        </a:graphic>
      </p:graphicFrame>
      <p:graphicFrame>
        <p:nvGraphicFramePr>
          <p:cNvPr id="7" name="对象 6">
            <a:extLst>
              <a:ext uri="{FF2B5EF4-FFF2-40B4-BE49-F238E27FC236}">
                <a16:creationId xmlns:a16="http://schemas.microsoft.com/office/drawing/2014/main" id="{E1E0527B-B806-9C06-1469-8C278986DFB3}"/>
              </a:ext>
            </a:extLst>
          </p:cNvPr>
          <p:cNvGraphicFramePr>
            <a:graphicFrameLocks noChangeAspect="1"/>
          </p:cNvGraphicFramePr>
          <p:nvPr>
            <p:extLst>
              <p:ext uri="{D42A27DB-BD31-4B8C-83A1-F6EECF244321}">
                <p14:modId xmlns:p14="http://schemas.microsoft.com/office/powerpoint/2010/main" val="3454404565"/>
              </p:ext>
            </p:extLst>
          </p:nvPr>
        </p:nvGraphicFramePr>
        <p:xfrm>
          <a:off x="8354294" y="5827746"/>
          <a:ext cx="3498850" cy="704850"/>
        </p:xfrm>
        <a:graphic>
          <a:graphicData uri="http://schemas.openxmlformats.org/presentationml/2006/ole">
            <mc:AlternateContent xmlns:mc="http://schemas.openxmlformats.org/markup-compatibility/2006">
              <mc:Choice xmlns:v="urn:schemas-microsoft-com:vml" Requires="v">
                <p:oleObj name="AxMath" r:id="rId18" imgW="1748880" imgH="352800" progId="Equation.AxMath">
                  <p:embed/>
                </p:oleObj>
              </mc:Choice>
              <mc:Fallback>
                <p:oleObj name="AxMath" r:id="rId18" imgW="1748880" imgH="352800" progId="Equation.AxMath">
                  <p:embed/>
                  <p:pic>
                    <p:nvPicPr>
                      <p:cNvPr id="13" name="对象 12">
                        <a:extLst>
                          <a:ext uri="{FF2B5EF4-FFF2-40B4-BE49-F238E27FC236}">
                            <a16:creationId xmlns:a16="http://schemas.microsoft.com/office/drawing/2014/main" id="{612B9410-3ED4-CB8F-6A9F-DA5BAD8C2E7A}"/>
                          </a:ext>
                        </a:extLst>
                      </p:cNvPr>
                      <p:cNvPicPr/>
                      <p:nvPr/>
                    </p:nvPicPr>
                    <p:blipFill>
                      <a:blip r:embed="rId13"/>
                      <a:stretch>
                        <a:fillRect/>
                      </a:stretch>
                    </p:blipFill>
                    <p:spPr>
                      <a:xfrm>
                        <a:off x="8354294" y="5827746"/>
                        <a:ext cx="3498850" cy="704850"/>
                      </a:xfrm>
                      <a:prstGeom prst="rect">
                        <a:avLst/>
                      </a:prstGeom>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87857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571360" y="3069770"/>
            <a:ext cx="3308693" cy="269875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对尺寸大小一定而</a:t>
            </a:r>
            <a:r>
              <a:rPr lang="zh-CN" altLang="en-US" b="1" dirty="0">
                <a:solidFill>
                  <a:srgbClr val="0000FF"/>
                </a:solidFill>
                <a:latin typeface="微软雅黑" panose="020B0503020204020204" pitchFamily="34" charset="-122"/>
                <a:ea typeface="微软雅黑" panose="020B0503020204020204" pitchFamily="34" charset="-122"/>
              </a:rPr>
              <a:t>相对距离较大</a:t>
            </a:r>
            <a:r>
              <a:rPr lang="zh-CN" altLang="en-US" b="1" dirty="0">
                <a:latin typeface="微软雅黑" panose="020B0503020204020204" pitchFamily="34" charset="-122"/>
                <a:ea typeface="微软雅黑" panose="020B0503020204020204" pitchFamily="34" charset="-122"/>
              </a:rPr>
              <a:t>的交会事件发生</a:t>
            </a:r>
            <a:r>
              <a:rPr lang="zh-CN" altLang="en-US" b="1" dirty="0">
                <a:solidFill>
                  <a:srgbClr val="0000FF"/>
                </a:solidFill>
                <a:latin typeface="微软雅黑" panose="020B0503020204020204" pitchFamily="34" charset="-122"/>
                <a:ea typeface="微软雅黑" panose="020B0503020204020204" pitchFamily="34" charset="-122"/>
              </a:rPr>
              <a:t>碰撞的可能性越小</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9363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05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3357299465"/>
              </p:ext>
            </p:extLst>
          </p:nvPr>
        </p:nvGraphicFramePr>
        <p:xfrm>
          <a:off x="2106613" y="1743075"/>
          <a:ext cx="5553075" cy="704850"/>
        </p:xfrm>
        <a:graphic>
          <a:graphicData uri="http://schemas.openxmlformats.org/presentationml/2006/ole">
            <mc:AlternateContent xmlns:mc="http://schemas.openxmlformats.org/markup-compatibility/2006">
              <mc:Choice xmlns:v="urn:schemas-microsoft-com:vml" Requires="v">
                <p:oleObj name="AxMath" r:id="rId2" imgW="2775960" imgH="352800" progId="Equation.AxMath">
                  <p:embed/>
                </p:oleObj>
              </mc:Choice>
              <mc:Fallback>
                <p:oleObj name="AxMath" r:id="rId2" imgW="2775960" imgH="35280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106613" y="1743075"/>
                        <a:ext cx="5553075" cy="7048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2147614160"/>
              </p:ext>
            </p:extLst>
          </p:nvPr>
        </p:nvGraphicFramePr>
        <p:xfrm>
          <a:off x="2730500" y="3443288"/>
          <a:ext cx="4006850" cy="717550"/>
        </p:xfrm>
        <a:graphic>
          <a:graphicData uri="http://schemas.openxmlformats.org/presentationml/2006/ole">
            <mc:AlternateContent xmlns:mc="http://schemas.openxmlformats.org/markup-compatibility/2006">
              <mc:Choice xmlns:v="urn:schemas-microsoft-com:vml" Requires="v">
                <p:oleObj name="AxMath" r:id="rId4" imgW="2003040" imgH="359280" progId="Equation.AxMath">
                  <p:embed/>
                </p:oleObj>
              </mc:Choice>
              <mc:Fallback>
                <p:oleObj name="AxMath" r:id="rId4" imgW="2003040" imgH="35928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30500" y="3443288"/>
                        <a:ext cx="4006850" cy="7175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122993698"/>
              </p:ext>
            </p:extLst>
          </p:nvPr>
        </p:nvGraphicFramePr>
        <p:xfrm>
          <a:off x="1843088" y="2455863"/>
          <a:ext cx="2625725" cy="384175"/>
        </p:xfrm>
        <a:graphic>
          <a:graphicData uri="http://schemas.openxmlformats.org/presentationml/2006/ole">
            <mc:AlternateContent xmlns:mc="http://schemas.openxmlformats.org/markup-compatibility/2006">
              <mc:Choice xmlns:v="urn:schemas-microsoft-com:vml" Requires="v">
                <p:oleObj name="AxMath" r:id="rId6" imgW="1312920" imgH="192240" progId="Equation.AxMath">
                  <p:embed/>
                </p:oleObj>
              </mc:Choice>
              <mc:Fallback>
                <p:oleObj name="AxMath" r:id="rId6" imgW="1312920" imgH="192240" progId="Equation.AxMath">
                  <p:embed/>
                  <p:pic>
                    <p:nvPicPr>
                      <p:cNvPr id="0" name=""/>
                      <p:cNvPicPr/>
                      <p:nvPr/>
                    </p:nvPicPr>
                    <p:blipFill>
                      <a:blip r:embed="rId7"/>
                      <a:stretch>
                        <a:fillRect/>
                      </a:stretch>
                    </p:blipFill>
                    <p:spPr>
                      <a:xfrm>
                        <a:off x="1843088" y="2455863"/>
                        <a:ext cx="2625725" cy="3841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386819348"/>
              </p:ext>
            </p:extLst>
          </p:nvPr>
        </p:nvGraphicFramePr>
        <p:xfrm>
          <a:off x="1940756" y="4171256"/>
          <a:ext cx="1660525" cy="901700"/>
        </p:xfrm>
        <a:graphic>
          <a:graphicData uri="http://schemas.openxmlformats.org/presentationml/2006/ole">
            <mc:AlternateContent xmlns:mc="http://schemas.openxmlformats.org/markup-compatibility/2006">
              <mc:Choice xmlns:v="urn:schemas-microsoft-com:vml" Requires="v">
                <p:oleObj name="AxMath" r:id="rId8" imgW="830160" imgH="450360" progId="Equation.AxMath">
                  <p:embed/>
                </p:oleObj>
              </mc:Choice>
              <mc:Fallback>
                <p:oleObj name="AxMath" r:id="rId8" imgW="830160" imgH="450360" progId="Equation.AxMath">
                  <p:embed/>
                  <p:pic>
                    <p:nvPicPr>
                      <p:cNvPr id="0" name=""/>
                      <p:cNvPicPr/>
                      <p:nvPr/>
                    </p:nvPicPr>
                    <p:blipFill>
                      <a:blip r:embed="rId9"/>
                      <a:stretch>
                        <a:fillRect/>
                      </a:stretch>
                    </p:blipFill>
                    <p:spPr>
                      <a:xfrm>
                        <a:off x="1940756" y="4171256"/>
                        <a:ext cx="1660525" cy="9017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46438379"/>
              </p:ext>
            </p:extLst>
          </p:nvPr>
        </p:nvGraphicFramePr>
        <p:xfrm>
          <a:off x="4468813" y="4176713"/>
          <a:ext cx="2987675" cy="711200"/>
        </p:xfrm>
        <a:graphic>
          <a:graphicData uri="http://schemas.openxmlformats.org/presentationml/2006/ole">
            <mc:AlternateContent xmlns:mc="http://schemas.openxmlformats.org/markup-compatibility/2006">
              <mc:Choice xmlns:v="urn:schemas-microsoft-com:vml" Requires="v">
                <p:oleObj name="AxMath" r:id="rId12" imgW="1493280" imgH="356040" progId="Equation.AxMath">
                  <p:embed/>
                </p:oleObj>
              </mc:Choice>
              <mc:Fallback>
                <p:oleObj name="AxMath" r:id="rId12" imgW="1493280" imgH="356040" progId="Equation.AxMath">
                  <p:embed/>
                  <p:pic>
                    <p:nvPicPr>
                      <p:cNvPr id="0" name=""/>
                      <p:cNvPicPr/>
                      <p:nvPr/>
                    </p:nvPicPr>
                    <p:blipFill>
                      <a:blip r:embed="rId13"/>
                      <a:stretch>
                        <a:fillRect/>
                      </a:stretch>
                    </p:blipFill>
                    <p:spPr>
                      <a:xfrm>
                        <a:off x="4468813" y="4176713"/>
                        <a:ext cx="2987675"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4237715" y="4971489"/>
            <a:ext cx="2987675" cy="692497"/>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en-US" altLang="zh-CN" b="1" dirty="0">
              <a:solidFill>
                <a:srgbClr val="0000FF"/>
              </a:solidFill>
              <a:latin typeface="微软雅黑" panose="020B0503020204020204" pitchFamily="34" charset="-122"/>
              <a:ea typeface="微软雅黑" panose="020B0503020204020204" pitchFamily="34" charset="-122"/>
            </a:endParaRPr>
          </a:p>
          <a:p>
            <a:pPr algn="ctr" fontAlgn="auto">
              <a:spcBef>
                <a:spcPts val="600"/>
              </a:spcBef>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注意编程时的写法，防溢出</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904976" y="5694462"/>
            <a:ext cx="6188204" cy="878830"/>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graphicFrame>
        <p:nvGraphicFramePr>
          <p:cNvPr id="10" name="对象 9">
            <a:extLst>
              <a:ext uri="{FF2B5EF4-FFF2-40B4-BE49-F238E27FC236}">
                <a16:creationId xmlns:a16="http://schemas.microsoft.com/office/drawing/2014/main" id="{60E46199-D3D9-2E1A-94FB-84BF4D558D9A}"/>
              </a:ext>
            </a:extLst>
          </p:cNvPr>
          <p:cNvGraphicFramePr>
            <a:graphicFrameLocks noChangeAspect="1"/>
          </p:cNvGraphicFramePr>
          <p:nvPr>
            <p:extLst>
              <p:ext uri="{D42A27DB-BD31-4B8C-83A1-F6EECF244321}">
                <p14:modId xmlns:p14="http://schemas.microsoft.com/office/powerpoint/2010/main" val="388530052"/>
              </p:ext>
            </p:extLst>
          </p:nvPr>
        </p:nvGraphicFramePr>
        <p:xfrm>
          <a:off x="1846263" y="2970213"/>
          <a:ext cx="2587625" cy="400050"/>
        </p:xfrm>
        <a:graphic>
          <a:graphicData uri="http://schemas.openxmlformats.org/presentationml/2006/ole">
            <mc:AlternateContent xmlns:mc="http://schemas.openxmlformats.org/markup-compatibility/2006">
              <mc:Choice xmlns:v="urn:schemas-microsoft-com:vml" Requires="v">
                <p:oleObj name="AxMath" r:id="rId16" imgW="1294200" imgH="199800" progId="Equation.AxMath">
                  <p:embed/>
                </p:oleObj>
              </mc:Choice>
              <mc:Fallback>
                <p:oleObj name="AxMath" r:id="rId16" imgW="1294200" imgH="199800" progId="Equation.AxMath">
                  <p:embed/>
                  <p:pic>
                    <p:nvPicPr>
                      <p:cNvPr id="14" name="对象 13">
                        <a:extLst>
                          <a:ext uri="{FF2B5EF4-FFF2-40B4-BE49-F238E27FC236}">
                            <a16:creationId xmlns:a16="http://schemas.microsoft.com/office/drawing/2014/main" id="{5E0A71E2-10D1-A4D4-66ED-38BC071736DD}"/>
                          </a:ext>
                        </a:extLst>
                      </p:cNvPr>
                      <p:cNvPicPr/>
                      <p:nvPr/>
                    </p:nvPicPr>
                    <p:blipFill>
                      <a:blip r:embed="rId17"/>
                      <a:stretch>
                        <a:fillRect/>
                      </a:stretch>
                    </p:blipFill>
                    <p:spPr>
                      <a:xfrm>
                        <a:off x="1846263" y="2970213"/>
                        <a:ext cx="2587625" cy="400050"/>
                      </a:xfrm>
                      <a:prstGeom prst="rect">
                        <a:avLst/>
                      </a:prstGeom>
                    </p:spPr>
                  </p:pic>
                </p:oleObj>
              </mc:Fallback>
            </mc:AlternateContent>
          </a:graphicData>
        </a:graphic>
      </p:graphicFrame>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007213" cy="510633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碰撞概率计算（总成绩比例：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基于右侧数据，分别采用</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三维坐标系下蒙特卡罗法</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在交会坐标系下积分公式</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计算</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碰撞概率，取联合等效球体半径为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5 m</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判断该碰撞概率是否有效。</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Wingdings" panose="05000000000000000000"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注意：两个</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UNW</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坐标系不一样</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实习作业七</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2961561869"/>
              </p:ext>
            </p:extLst>
          </p:nvPr>
        </p:nvGraphicFramePr>
        <p:xfrm>
          <a:off x="8285795" y="4235910"/>
          <a:ext cx="3126205" cy="1970492"/>
        </p:xfrm>
        <a:graphic>
          <a:graphicData uri="http://schemas.openxmlformats.org/drawingml/2006/table">
            <a:tbl>
              <a:tblPr firstRow="1" bandRow="1">
                <a:tableStyleId>{F2DE63D5-997A-4646-A377-4702673A728D}</a:tableStyleId>
              </a:tblPr>
              <a:tblGrid>
                <a:gridCol w="1731211">
                  <a:extLst>
                    <a:ext uri="{9D8B030D-6E8A-4147-A177-3AD203B41FA5}">
                      <a16:colId xmlns:a16="http://schemas.microsoft.com/office/drawing/2014/main" val="3385199014"/>
                    </a:ext>
                  </a:extLst>
                </a:gridCol>
                <a:gridCol w="1394994">
                  <a:extLst>
                    <a:ext uri="{9D8B030D-6E8A-4147-A177-3AD203B41FA5}">
                      <a16:colId xmlns:a16="http://schemas.microsoft.com/office/drawing/2014/main" val="3510764558"/>
                    </a:ext>
                  </a:extLst>
                </a:gridCol>
              </a:tblGrid>
              <a:tr h="492623">
                <a:tc gridSpan="2">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规避</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68995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9067985" y="3478402"/>
            <a:ext cx="311957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import numpy as np</a:t>
            </a:r>
          </a:p>
          <a:p>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 np.random.normal(mu, sigma)</a:t>
            </a:r>
          </a:p>
          <a:p>
            <a:pPr fontAlgn="auto">
              <a:spcAft>
                <a:spcPts val="0"/>
              </a:spcAft>
            </a:pPr>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np.random.randn(N)</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
        <p:nvSpPr>
          <p:cNvPr id="8" name="矩形 7">
            <a:extLst>
              <a:ext uri="{FF2B5EF4-FFF2-40B4-BE49-F238E27FC236}">
                <a16:creationId xmlns:a16="http://schemas.microsoft.com/office/drawing/2014/main" id="{338E8B50-D602-ADCB-3BE6-D81C201F79FB}"/>
              </a:ext>
            </a:extLst>
          </p:cNvPr>
          <p:cNvSpPr/>
          <p:nvPr/>
        </p:nvSpPr>
        <p:spPr>
          <a:xfrm>
            <a:off x="6395596" y="3468133"/>
            <a:ext cx="251080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44044</TotalTime>
  <Words>1259</Words>
  <Application>Microsoft Office PowerPoint</Application>
  <PresentationFormat>宽屏</PresentationFormat>
  <Paragraphs>276</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402</cp:revision>
  <dcterms:created xsi:type="dcterms:W3CDTF">2022-10-24T14:28:29Z</dcterms:created>
  <dcterms:modified xsi:type="dcterms:W3CDTF">2024-04-03T02:54:17Z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